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Libre Franklin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icUVxhGy/Spd2RBKEmpZ8MhopF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ibreFranklin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ibreFranklin-italic.fntdata"/><Relationship Id="rId6" Type="http://schemas.openxmlformats.org/officeDocument/2006/relationships/slide" Target="slides/slide1.xml"/><Relationship Id="rId18" Type="http://schemas.openxmlformats.org/officeDocument/2006/relationships/font" Target="fonts/LibreFrankl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98" name="Google Shape;98;p17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7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106" name="Google Shape;106;p27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29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29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23" name="Google Shape;123;p2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2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1" name="Google Shape;141;p32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3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7" name="Google Shape;147;p33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9" name="Google Shape;149;p3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4"/>
          <p:cNvSpPr txBox="1"/>
          <p:nvPr>
            <p:ph idx="1" type="body"/>
          </p:nvPr>
        </p:nvSpPr>
        <p:spPr>
          <a:xfrm rot="5400000">
            <a:off x="4246035" y="-1040554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5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b="0" i="0" sz="47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cxnSp>
        <p:nvCxnSpPr>
          <p:cNvPr id="87" name="Google Shape;87;p14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mailto:Support@softlabs.com.au" TargetMode="External"/><Relationship Id="rId5" Type="http://schemas.openxmlformats.org/officeDocument/2006/relationships/hyperlink" Target="mailto:Support@softlabs.com.au" TargetMode="External"/><Relationship Id="rId6" Type="http://schemas.openxmlformats.org/officeDocument/2006/relationships/hyperlink" Target="mailto:Support@softlabs.com.a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>
            <p:ph type="ctrTitle"/>
          </p:nvPr>
        </p:nvSpPr>
        <p:spPr>
          <a:xfrm>
            <a:off x="4807585" y="1622052"/>
            <a:ext cx="7216891" cy="12603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</a:pPr>
            <a:r>
              <a:rPr b="1" lang="en-AU" sz="6600"/>
              <a:t>Employee Timesheet</a:t>
            </a:r>
            <a:endParaRPr/>
          </a:p>
        </p:txBody>
      </p:sp>
      <p:pic>
        <p:nvPicPr>
          <p:cNvPr descr="A picture containing building, sitting, bench, side&#10;&#10;Description automatically generated" id="170" name="Google Shape;1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"/>
            <a:ext cx="4635315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/>
          <p:nvPr/>
        </p:nvSpPr>
        <p:spPr>
          <a:xfrm>
            <a:off x="6591670" y="2938509"/>
            <a:ext cx="1075482" cy="107548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Open Book" id="172" name="Google Shape;172;p1"/>
          <p:cNvSpPr/>
          <p:nvPr/>
        </p:nvSpPr>
        <p:spPr>
          <a:xfrm>
            <a:off x="6820871" y="3167710"/>
            <a:ext cx="617080" cy="61708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"/>
          <p:cNvSpPr txBox="1"/>
          <p:nvPr/>
        </p:nvSpPr>
        <p:spPr>
          <a:xfrm>
            <a:off x="7667152" y="3167710"/>
            <a:ext cx="2471557" cy="674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b="0" i="0" lang="en-AU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USER MANUAL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0"/>
          <p:cNvPicPr preferRelativeResize="0"/>
          <p:nvPr/>
        </p:nvPicPr>
        <p:blipFill rotWithShape="1">
          <a:blip r:embed="rId3">
            <a:alphaModFix/>
          </a:blip>
          <a:srcRect b="9633" l="0" r="0" t="0"/>
          <a:stretch/>
        </p:blipFill>
        <p:spPr>
          <a:xfrm>
            <a:off x="373700" y="1134350"/>
            <a:ext cx="7314552" cy="37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0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Contact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06" name="Google Shape;306;p10"/>
          <p:cNvSpPr txBox="1"/>
          <p:nvPr/>
        </p:nvSpPr>
        <p:spPr>
          <a:xfrm>
            <a:off x="8429625" y="2297750"/>
            <a:ext cx="3403600" cy="1288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 Contact Menu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Email to </a:t>
            </a:r>
            <a:r>
              <a:rPr b="0" i="0" lang="en-AU" sz="1200" u="sng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Support@</a:t>
            </a:r>
            <a:r>
              <a:rPr lang="en-AU" sz="1200" u="sng">
                <a:solidFill>
                  <a:srgbClr val="3F3F3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telecom</a:t>
            </a:r>
            <a:r>
              <a:rPr b="0" i="0" lang="en-AU" sz="1200" u="sng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.com.au</a:t>
            </a: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(or) Call on 1300 20</a:t>
            </a:r>
            <a:r>
              <a:rPr lang="en-AU" sz="1200">
                <a:solidFill>
                  <a:srgbClr val="3F3F3F"/>
                </a:solidFill>
              </a:rPr>
              <a:t>0</a:t>
            </a: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AU" sz="1200">
                <a:solidFill>
                  <a:srgbClr val="3F3F3F"/>
                </a:solidFill>
              </a:rPr>
              <a:t>200</a:t>
            </a: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for any Timesheet related queries.</a:t>
            </a:r>
            <a:endParaRPr/>
          </a:p>
        </p:txBody>
      </p:sp>
      <p:sp>
        <p:nvSpPr>
          <p:cNvPr id="307" name="Google Shape;307;p10"/>
          <p:cNvSpPr/>
          <p:nvPr/>
        </p:nvSpPr>
        <p:spPr>
          <a:xfrm>
            <a:off x="2793129" y="78612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308" name="Google Shape;308;p10"/>
          <p:cNvCxnSpPr>
            <a:endCxn id="307" idx="4"/>
          </p:cNvCxnSpPr>
          <p:nvPr/>
        </p:nvCxnSpPr>
        <p:spPr>
          <a:xfrm rot="10800000">
            <a:off x="2918652" y="1061335"/>
            <a:ext cx="0" cy="1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09" name="Google Shape;309;p10"/>
          <p:cNvSpPr/>
          <p:nvPr/>
        </p:nvSpPr>
        <p:spPr>
          <a:xfrm>
            <a:off x="8520711" y="229775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0" name="Google Shape;310;p10"/>
          <p:cNvSpPr/>
          <p:nvPr/>
        </p:nvSpPr>
        <p:spPr>
          <a:xfrm>
            <a:off x="412925" y="1121478"/>
            <a:ext cx="10425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 txBox="1"/>
          <p:nvPr/>
        </p:nvSpPr>
        <p:spPr>
          <a:xfrm>
            <a:off x="3062051" y="1882400"/>
            <a:ext cx="1284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7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john.mathew@gmail.com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 txBox="1"/>
          <p:nvPr/>
        </p:nvSpPr>
        <p:spPr>
          <a:xfrm>
            <a:off x="2887075" y="2466325"/>
            <a:ext cx="7599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AU" sz="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711-2880 Nulla St.</a:t>
            </a:r>
            <a:endParaRPr sz="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6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Mankato Mississippi 96522</a:t>
            </a:r>
            <a:endParaRPr sz="6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/>
          <p:nvPr/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8" name="Google Shape;318;p11"/>
          <p:cNvSpPr txBox="1"/>
          <p:nvPr>
            <p:ph type="ctrTitle"/>
          </p:nvPr>
        </p:nvSpPr>
        <p:spPr>
          <a:xfrm>
            <a:off x="1097280" y="758952"/>
            <a:ext cx="10058400" cy="3892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Bookman Old Style"/>
              <a:buNone/>
            </a:pPr>
            <a:r>
              <a:rPr i="1" lang="en-AU" sz="4800">
                <a:solidFill>
                  <a:srgbClr val="FFFFFF"/>
                </a:solidFill>
              </a:rPr>
              <a:t>Thank you !</a:t>
            </a:r>
            <a:endParaRPr/>
          </a:p>
        </p:txBody>
      </p:sp>
      <p:sp>
        <p:nvSpPr>
          <p:cNvPr id="319" name="Google Shape;319;p11"/>
          <p:cNvSpPr/>
          <p:nvPr/>
        </p:nvSpPr>
        <p:spPr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AU"/>
              <a:t>Content</a:t>
            </a:r>
            <a:endParaRPr/>
          </a:p>
        </p:txBody>
      </p:sp>
      <p:sp>
        <p:nvSpPr>
          <p:cNvPr id="179" name="Google Shape;179;p2"/>
          <p:cNvSpPr txBox="1"/>
          <p:nvPr>
            <p:ph idx="1" type="body"/>
          </p:nvPr>
        </p:nvSpPr>
        <p:spPr>
          <a:xfrm>
            <a:off x="1097280" y="2108201"/>
            <a:ext cx="10058400" cy="3573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80975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Login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Create Timesheet record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View Timesheet records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Search records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Edit / Delete active records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Unlock record</a:t>
            </a:r>
            <a:endParaRPr/>
          </a:p>
          <a:p>
            <a:pPr indent="-180975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Char char="▪"/>
            </a:pPr>
            <a:r>
              <a:rPr lang="en-AU"/>
              <a:t>  Contact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85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Login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8429625" y="2297745"/>
            <a:ext cx="3403600" cy="604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Use email ID and password given for this timesheet application</a:t>
            </a:r>
            <a:endParaRPr/>
          </a:p>
        </p:txBody>
      </p:sp>
      <p:pic>
        <p:nvPicPr>
          <p:cNvPr id="186" name="Google Shape;186;p3"/>
          <p:cNvPicPr preferRelativeResize="0"/>
          <p:nvPr/>
        </p:nvPicPr>
        <p:blipFill rotWithShape="1">
          <a:blip r:embed="rId3">
            <a:alphaModFix/>
          </a:blip>
          <a:srcRect b="10740" l="0" r="0" t="9931"/>
          <a:stretch/>
        </p:blipFill>
        <p:spPr>
          <a:xfrm>
            <a:off x="616350" y="1854350"/>
            <a:ext cx="7475650" cy="33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"/>
          <p:cNvSpPr txBox="1"/>
          <p:nvPr/>
        </p:nvSpPr>
        <p:spPr>
          <a:xfrm>
            <a:off x="3218787" y="2276729"/>
            <a:ext cx="128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8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john.mathew@gmail.com</a:t>
            </a:r>
            <a:endParaRPr sz="800">
              <a:solidFill>
                <a:schemeClr val="dk1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"/>
          <p:cNvPicPr preferRelativeResize="0"/>
          <p:nvPr/>
        </p:nvPicPr>
        <p:blipFill rotWithShape="1">
          <a:blip r:embed="rId3">
            <a:alphaModFix/>
          </a:blip>
          <a:srcRect b="52329" l="15580" r="16990" t="2071"/>
          <a:stretch/>
        </p:blipFill>
        <p:spPr>
          <a:xfrm>
            <a:off x="144918" y="834501"/>
            <a:ext cx="7221586" cy="2747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Create TimeSheet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94" name="Google Shape;194;p4"/>
          <p:cNvSpPr txBox="1"/>
          <p:nvPr/>
        </p:nvSpPr>
        <p:spPr>
          <a:xfrm>
            <a:off x="8436933" y="1347296"/>
            <a:ext cx="3586390" cy="4269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Create TimeSheet </a:t>
            </a: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Enter the time sheet details: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Select Account Name and Start Date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Enter Hours and Description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on Submit button to save the record.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‘Record Successfully added’ pop-up will be shown.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User can create any number of records.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All the submitted records are available under View TimeSheet menu.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on Reset button to clear the fields</a:t>
            </a: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1384415" y="541539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031962" y="359999"/>
            <a:ext cx="251046" cy="275207"/>
          </a:xfrm>
          <a:prstGeom prst="flowChartConnector">
            <a:avLst/>
          </a:prstGeom>
          <a:solidFill>
            <a:srgbClr val="FFD96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4892148" y="3264686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226359" y="285124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8239365" y="5166804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00" name="Google Shape;200;p4"/>
          <p:cNvSpPr/>
          <p:nvPr/>
        </p:nvSpPr>
        <p:spPr>
          <a:xfrm>
            <a:off x="8239365" y="348226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8226359" y="135775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8226359" y="1744469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03" name="Google Shape;203;p4"/>
          <p:cNvSpPr/>
          <p:nvPr/>
        </p:nvSpPr>
        <p:spPr>
          <a:xfrm>
            <a:off x="3025919" y="36000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04" name="Google Shape;204;p4"/>
          <p:cNvSpPr/>
          <p:nvPr/>
        </p:nvSpPr>
        <p:spPr>
          <a:xfrm>
            <a:off x="2509816" y="3264686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05" name="Google Shape;205;p4"/>
          <p:cNvSpPr/>
          <p:nvPr/>
        </p:nvSpPr>
        <p:spPr>
          <a:xfrm>
            <a:off x="3672269" y="3688122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cxnSp>
        <p:nvCxnSpPr>
          <p:cNvPr id="206" name="Google Shape;206;p4"/>
          <p:cNvCxnSpPr/>
          <p:nvPr/>
        </p:nvCxnSpPr>
        <p:spPr>
          <a:xfrm rot="10800000">
            <a:off x="3152317" y="635206"/>
            <a:ext cx="0" cy="10673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7" name="Google Shape;207;p4"/>
          <p:cNvPicPr preferRelativeResize="0"/>
          <p:nvPr/>
        </p:nvPicPr>
        <p:blipFill rotWithShape="1">
          <a:blip r:embed="rId4">
            <a:alphaModFix/>
          </a:blip>
          <a:srcRect b="40323" l="15509" r="16990" t="14110"/>
          <a:stretch/>
        </p:blipFill>
        <p:spPr>
          <a:xfrm>
            <a:off x="144919" y="4070329"/>
            <a:ext cx="7221585" cy="2742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4"/>
          <p:cNvCxnSpPr/>
          <p:nvPr/>
        </p:nvCxnSpPr>
        <p:spPr>
          <a:xfrm rot="10800000">
            <a:off x="3818061" y="3963329"/>
            <a:ext cx="0" cy="324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" name="Google Shape;209;p4"/>
          <p:cNvSpPr/>
          <p:nvPr/>
        </p:nvSpPr>
        <p:spPr>
          <a:xfrm>
            <a:off x="8226359" y="135987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10" name="Google Shape;210;p4"/>
          <p:cNvSpPr/>
          <p:nvPr/>
        </p:nvSpPr>
        <p:spPr>
          <a:xfrm>
            <a:off x="8226359" y="174659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211" name="Google Shape;211;p4"/>
          <p:cNvPicPr preferRelativeResize="0"/>
          <p:nvPr/>
        </p:nvPicPr>
        <p:blipFill rotWithShape="1">
          <a:blip r:embed="rId5">
            <a:alphaModFix/>
          </a:blip>
          <a:srcRect b="93269" l="59927" r="29368" t="2531"/>
          <a:stretch/>
        </p:blipFill>
        <p:spPr>
          <a:xfrm>
            <a:off x="4912980" y="843379"/>
            <a:ext cx="1246737" cy="27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 rotWithShape="1">
          <a:blip r:embed="rId5">
            <a:alphaModFix/>
          </a:blip>
          <a:srcRect b="93269" l="59927" r="29368" t="2531"/>
          <a:stretch/>
        </p:blipFill>
        <p:spPr>
          <a:xfrm>
            <a:off x="4912979" y="4073845"/>
            <a:ext cx="1246737" cy="27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"/>
          <p:cNvPicPr preferRelativeResize="0"/>
          <p:nvPr/>
        </p:nvPicPr>
        <p:blipFill rotWithShape="1">
          <a:blip r:embed="rId6">
            <a:alphaModFix/>
          </a:blip>
          <a:srcRect b="76570" l="35169" r="34903" t="12159"/>
          <a:stretch/>
        </p:blipFill>
        <p:spPr>
          <a:xfrm>
            <a:off x="2544712" y="4332306"/>
            <a:ext cx="2809569" cy="59519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Create TimeSheet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8429625" y="503854"/>
            <a:ext cx="3403600" cy="5550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"/>
          <p:cNvSpPr txBox="1"/>
          <p:nvPr/>
        </p:nvSpPr>
        <p:spPr>
          <a:xfrm>
            <a:off x="8429625" y="1401886"/>
            <a:ext cx="3403600" cy="1740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All the fields are mandatory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Hours must be in decimal format [Eg: 7.00, 2.30, …]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Description should be within 250  characters.</a:t>
            </a:r>
            <a:endParaRPr/>
          </a:p>
        </p:txBody>
      </p:sp>
      <p:pic>
        <p:nvPicPr>
          <p:cNvPr id="221" name="Google Shape;221;p5"/>
          <p:cNvPicPr preferRelativeResize="0"/>
          <p:nvPr/>
        </p:nvPicPr>
        <p:blipFill rotWithShape="1">
          <a:blip r:embed="rId3">
            <a:alphaModFix/>
          </a:blip>
          <a:srcRect b="41806" l="15547" r="16717" t="1944"/>
          <a:stretch/>
        </p:blipFill>
        <p:spPr>
          <a:xfrm>
            <a:off x="151583" y="836256"/>
            <a:ext cx="7221586" cy="337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5"/>
          <p:cNvPicPr preferRelativeResize="0"/>
          <p:nvPr/>
        </p:nvPicPr>
        <p:blipFill rotWithShape="1">
          <a:blip r:embed="rId4">
            <a:alphaModFix/>
          </a:blip>
          <a:srcRect b="93269" l="59927" r="29368" t="2531"/>
          <a:stretch/>
        </p:blipFill>
        <p:spPr>
          <a:xfrm>
            <a:off x="4912980" y="843379"/>
            <a:ext cx="1246737" cy="275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6"/>
          <p:cNvPicPr preferRelativeResize="0"/>
          <p:nvPr/>
        </p:nvPicPr>
        <p:blipFill rotWithShape="1">
          <a:blip r:embed="rId3">
            <a:alphaModFix/>
          </a:blip>
          <a:srcRect b="0" l="874" r="2354" t="1035"/>
          <a:stretch/>
        </p:blipFill>
        <p:spPr>
          <a:xfrm>
            <a:off x="177555" y="930049"/>
            <a:ext cx="7253147" cy="4172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6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View TimeSheet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8436933" y="1347296"/>
            <a:ext cx="3586390" cy="366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Click on </a:t>
            </a:r>
            <a:r>
              <a:rPr b="1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View TimeSheet </a:t>
            </a: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menu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By default Active records for the current week Monday to Sunday will be displayed.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Records can be searched based on: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Records Status: Active, Locked or Archive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Record created date: Date range should be less than 60 Days.</a:t>
            </a:r>
            <a:endParaRPr/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Optional Account wise filter can also be done.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Reset to default search settings.</a:t>
            </a: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1390458" y="494104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cxnSp>
        <p:nvCxnSpPr>
          <p:cNvPr id="231" name="Google Shape;231;p6"/>
          <p:cNvCxnSpPr>
            <a:endCxn id="230" idx="4"/>
          </p:cNvCxnSpPr>
          <p:nvPr/>
        </p:nvCxnSpPr>
        <p:spPr>
          <a:xfrm rot="10800000">
            <a:off x="1515981" y="769311"/>
            <a:ext cx="0" cy="19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2" name="Google Shape;232;p6"/>
          <p:cNvSpPr/>
          <p:nvPr/>
        </p:nvSpPr>
        <p:spPr>
          <a:xfrm>
            <a:off x="8226359" y="135775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3" name="Google Shape;233;p6"/>
          <p:cNvSpPr/>
          <p:nvPr/>
        </p:nvSpPr>
        <p:spPr>
          <a:xfrm>
            <a:off x="1153831" y="1288119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34" name="Google Shape;234;p6"/>
          <p:cNvSpPr/>
          <p:nvPr/>
        </p:nvSpPr>
        <p:spPr>
          <a:xfrm>
            <a:off x="8226359" y="176093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35" name="Google Shape;235;p6"/>
          <p:cNvSpPr/>
          <p:nvPr/>
        </p:nvSpPr>
        <p:spPr>
          <a:xfrm>
            <a:off x="2429919" y="2523586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36" name="Google Shape;236;p6"/>
          <p:cNvSpPr/>
          <p:nvPr/>
        </p:nvSpPr>
        <p:spPr>
          <a:xfrm>
            <a:off x="4152137" y="2523585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8221305" y="2528023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8221305" y="404880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239" name="Google Shape;239;p6"/>
          <p:cNvPicPr preferRelativeResize="0"/>
          <p:nvPr/>
        </p:nvPicPr>
        <p:blipFill rotWithShape="1">
          <a:blip r:embed="rId4">
            <a:alphaModFix/>
          </a:blip>
          <a:srcRect b="93269" l="59927" r="29368" t="2531"/>
          <a:stretch/>
        </p:blipFill>
        <p:spPr>
          <a:xfrm>
            <a:off x="4598632" y="976769"/>
            <a:ext cx="811614" cy="17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6"/>
          <p:cNvSpPr txBox="1"/>
          <p:nvPr/>
        </p:nvSpPr>
        <p:spPr>
          <a:xfrm>
            <a:off x="205950" y="926750"/>
            <a:ext cx="104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AU" sz="1100">
                <a:solidFill>
                  <a:schemeClr val="lt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endParaRPr sz="1100">
              <a:solidFill>
                <a:schemeClr val="lt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>
            <a:off x="205950" y="926750"/>
            <a:ext cx="10425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7"/>
          <p:cNvPicPr preferRelativeResize="0"/>
          <p:nvPr/>
        </p:nvPicPr>
        <p:blipFill rotWithShape="1">
          <a:blip r:embed="rId3">
            <a:alphaModFix/>
          </a:blip>
          <a:srcRect b="0" l="874" r="2354" t="1035"/>
          <a:stretch/>
        </p:blipFill>
        <p:spPr>
          <a:xfrm>
            <a:off x="55895" y="660843"/>
            <a:ext cx="6175162" cy="3552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4">
            <a:alphaModFix/>
          </a:blip>
          <a:srcRect b="50000" l="15414" r="16857" t="1932"/>
          <a:stretch/>
        </p:blipFill>
        <p:spPr>
          <a:xfrm>
            <a:off x="6711515" y="1673490"/>
            <a:ext cx="5363489" cy="214119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Record status: Active - Edit / Delete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249" name="Google Shape;249;p7"/>
          <p:cNvPicPr preferRelativeResize="0"/>
          <p:nvPr/>
        </p:nvPicPr>
        <p:blipFill rotWithShape="1">
          <a:blip r:embed="rId5">
            <a:alphaModFix/>
          </a:blip>
          <a:srcRect b="85387" l="35638" r="35624" t="4235"/>
          <a:stretch/>
        </p:blipFill>
        <p:spPr>
          <a:xfrm>
            <a:off x="6905835" y="4013006"/>
            <a:ext cx="3016248" cy="61263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50" name="Google Shape;250;p7"/>
          <p:cNvSpPr/>
          <p:nvPr/>
        </p:nvSpPr>
        <p:spPr>
          <a:xfrm>
            <a:off x="920805" y="1321933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6260193" y="261536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252" name="Google Shape;252;p7"/>
          <p:cNvCxnSpPr/>
          <p:nvPr/>
        </p:nvCxnSpPr>
        <p:spPr>
          <a:xfrm>
            <a:off x="5350759" y="2896416"/>
            <a:ext cx="0" cy="137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7"/>
          <p:cNvCxnSpPr/>
          <p:nvPr/>
        </p:nvCxnSpPr>
        <p:spPr>
          <a:xfrm flipH="1" rot="10800000">
            <a:off x="5538671" y="4315220"/>
            <a:ext cx="1313896" cy="1738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4" name="Google Shape;254;p7"/>
          <p:cNvSpPr txBox="1"/>
          <p:nvPr/>
        </p:nvSpPr>
        <p:spPr>
          <a:xfrm>
            <a:off x="1185602" y="5154279"/>
            <a:ext cx="9618678" cy="13260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Active: Records that are still in process. Users can edit or delete on these records.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Edit Link: Selected record will be open in an editable format. User can perform changes and update the record.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 Delete Link: Remove the selected record from the system.</a:t>
            </a:r>
            <a:endParaRPr/>
          </a:p>
          <a:p>
            <a:pPr indent="-15239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7"/>
          <p:cNvSpPr/>
          <p:nvPr/>
        </p:nvSpPr>
        <p:spPr>
          <a:xfrm>
            <a:off x="1185602" y="5569459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56" name="Google Shape;256;p7"/>
          <p:cNvSpPr/>
          <p:nvPr/>
        </p:nvSpPr>
        <p:spPr>
          <a:xfrm>
            <a:off x="1185602" y="5180913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57" name="Google Shape;257;p7"/>
          <p:cNvSpPr/>
          <p:nvPr/>
        </p:nvSpPr>
        <p:spPr>
          <a:xfrm>
            <a:off x="1185602" y="592195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258" name="Google Shape;258;p7"/>
          <p:cNvCxnSpPr/>
          <p:nvPr/>
        </p:nvCxnSpPr>
        <p:spPr>
          <a:xfrm>
            <a:off x="5352684" y="2896416"/>
            <a:ext cx="144706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p7"/>
          <p:cNvCxnSpPr/>
          <p:nvPr/>
        </p:nvCxnSpPr>
        <p:spPr>
          <a:xfrm>
            <a:off x="5538671" y="4195036"/>
            <a:ext cx="0" cy="13760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0" name="Google Shape;260;p7"/>
          <p:cNvSpPr/>
          <p:nvPr/>
        </p:nvSpPr>
        <p:spPr>
          <a:xfrm>
            <a:off x="6231057" y="4043041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261" name="Google Shape;261;p7"/>
          <p:cNvPicPr preferRelativeResize="0"/>
          <p:nvPr/>
        </p:nvPicPr>
        <p:blipFill rotWithShape="1">
          <a:blip r:embed="rId6">
            <a:alphaModFix/>
          </a:blip>
          <a:srcRect b="93269" l="59927" r="29368" t="2531"/>
          <a:stretch/>
        </p:blipFill>
        <p:spPr>
          <a:xfrm>
            <a:off x="3746377" y="697984"/>
            <a:ext cx="701337" cy="154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7"/>
          <p:cNvPicPr preferRelativeResize="0"/>
          <p:nvPr/>
        </p:nvPicPr>
        <p:blipFill rotWithShape="1">
          <a:blip r:embed="rId6">
            <a:alphaModFix/>
          </a:blip>
          <a:srcRect b="93269" l="59927" r="29368" t="2531"/>
          <a:stretch/>
        </p:blipFill>
        <p:spPr>
          <a:xfrm>
            <a:off x="10271463" y="1699597"/>
            <a:ext cx="811614" cy="17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7"/>
          <p:cNvSpPr/>
          <p:nvPr/>
        </p:nvSpPr>
        <p:spPr>
          <a:xfrm>
            <a:off x="0" y="663975"/>
            <a:ext cx="920700" cy="3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8"/>
          <p:cNvPicPr preferRelativeResize="0"/>
          <p:nvPr/>
        </p:nvPicPr>
        <p:blipFill rotWithShape="1">
          <a:blip r:embed="rId3">
            <a:alphaModFix/>
          </a:blip>
          <a:srcRect b="0" l="0" r="2493" t="0"/>
          <a:stretch/>
        </p:blipFill>
        <p:spPr>
          <a:xfrm>
            <a:off x="108506" y="820630"/>
            <a:ext cx="5756465" cy="332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8"/>
          <p:cNvPicPr preferRelativeResize="0"/>
          <p:nvPr/>
        </p:nvPicPr>
        <p:blipFill rotWithShape="1">
          <a:blip r:embed="rId4">
            <a:alphaModFix/>
          </a:blip>
          <a:srcRect b="0" l="0" r="2256" t="0"/>
          <a:stretch/>
        </p:blipFill>
        <p:spPr>
          <a:xfrm>
            <a:off x="6096000" y="811710"/>
            <a:ext cx="5987494" cy="3445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Record status: Locked                                                  Record status: Archive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71" name="Google Shape;271;p8"/>
          <p:cNvSpPr txBox="1"/>
          <p:nvPr/>
        </p:nvSpPr>
        <p:spPr>
          <a:xfrm>
            <a:off x="6313010" y="4660322"/>
            <a:ext cx="5055555" cy="1768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Archive: Old records that are processed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Select ‘Archive’ under search Record status</a:t>
            </a:r>
            <a:endParaRPr/>
          </a:p>
        </p:txBody>
      </p:sp>
      <p:sp>
        <p:nvSpPr>
          <p:cNvPr id="272" name="Google Shape;272;p8"/>
          <p:cNvSpPr txBox="1"/>
          <p:nvPr/>
        </p:nvSpPr>
        <p:spPr>
          <a:xfrm>
            <a:off x="578692" y="4465007"/>
            <a:ext cx="5055555" cy="1768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Locked: Admin started processing the records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Select ‘Locked’ under search Record status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For any modifications on locked record, contact Admin   to unlock the record.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Once Admin Unlocked, the record will be displayed under the Active record status for modification.</a:t>
            </a:r>
            <a:endParaRPr/>
          </a:p>
        </p:txBody>
      </p:sp>
      <p:cxnSp>
        <p:nvCxnSpPr>
          <p:cNvPr id="273" name="Google Shape;273;p8"/>
          <p:cNvCxnSpPr/>
          <p:nvPr/>
        </p:nvCxnSpPr>
        <p:spPr>
          <a:xfrm>
            <a:off x="6024767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p8"/>
          <p:cNvSpPr/>
          <p:nvPr/>
        </p:nvSpPr>
        <p:spPr>
          <a:xfrm>
            <a:off x="927396" y="1451954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5" name="Google Shape;275;p8"/>
          <p:cNvSpPr/>
          <p:nvPr/>
        </p:nvSpPr>
        <p:spPr>
          <a:xfrm>
            <a:off x="6971344" y="147858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76" name="Google Shape;276;p8"/>
          <p:cNvSpPr/>
          <p:nvPr/>
        </p:nvSpPr>
        <p:spPr>
          <a:xfrm>
            <a:off x="578692" y="4473884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>
            <a:off x="6300307" y="4660322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278" name="Google Shape;278;p8"/>
          <p:cNvPicPr preferRelativeResize="0"/>
          <p:nvPr/>
        </p:nvPicPr>
        <p:blipFill rotWithShape="1">
          <a:blip r:embed="rId5">
            <a:alphaModFix/>
          </a:blip>
          <a:srcRect b="93269" l="59927" r="29368" t="2531"/>
          <a:stretch/>
        </p:blipFill>
        <p:spPr>
          <a:xfrm>
            <a:off x="3604335" y="905748"/>
            <a:ext cx="612561" cy="135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8"/>
          <p:cNvPicPr preferRelativeResize="0"/>
          <p:nvPr/>
        </p:nvPicPr>
        <p:blipFill rotWithShape="1">
          <a:blip r:embed="rId5">
            <a:alphaModFix/>
          </a:blip>
          <a:srcRect b="93269" l="59927" r="29368" t="2531"/>
          <a:stretch/>
        </p:blipFill>
        <p:spPr>
          <a:xfrm>
            <a:off x="9783194" y="905749"/>
            <a:ext cx="612562" cy="13521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8"/>
          <p:cNvSpPr/>
          <p:nvPr/>
        </p:nvSpPr>
        <p:spPr>
          <a:xfrm>
            <a:off x="-22650" y="774350"/>
            <a:ext cx="10425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6096000" y="796375"/>
            <a:ext cx="8754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9"/>
          <p:cNvPicPr preferRelativeResize="0"/>
          <p:nvPr/>
        </p:nvPicPr>
        <p:blipFill rotWithShape="1">
          <a:blip r:embed="rId3">
            <a:alphaModFix/>
          </a:blip>
          <a:srcRect b="7165" l="0" r="0" t="4886"/>
          <a:stretch/>
        </p:blipFill>
        <p:spPr>
          <a:xfrm>
            <a:off x="5993019" y="655499"/>
            <a:ext cx="6198981" cy="30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9"/>
          <p:cNvSpPr txBox="1"/>
          <p:nvPr/>
        </p:nvSpPr>
        <p:spPr>
          <a:xfrm>
            <a:off x="0" y="0"/>
            <a:ext cx="12192000" cy="360000"/>
          </a:xfrm>
          <a:prstGeom prst="rect">
            <a:avLst/>
          </a:prstGeom>
          <a:solidFill>
            <a:srgbClr val="D8DCDE"/>
          </a:solidFill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ct val="100000"/>
              <a:buFont typeface="Calibri"/>
              <a:buNone/>
            </a:pPr>
            <a:r>
              <a:rPr b="0" i="0" lang="en-AU" sz="1900" u="none" cap="none" strike="noStrike">
                <a:solidFill>
                  <a:srgbClr val="000000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View TimeSheet: Features</a:t>
            </a:r>
            <a:endParaRPr b="0" i="0" sz="1900" u="none" cap="none" strike="noStrike">
              <a:solidFill>
                <a:srgbClr val="000000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1087792" y="4151351"/>
            <a:ext cx="9618678" cy="17682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1440" lvl="0" marL="91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Collapse button: To toggle the Search panel for viewing more records.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Page navigation: To fetch more records.</a:t>
            </a:r>
            <a:endParaRPr/>
          </a:p>
          <a:p>
            <a:pPr indent="-91440" lvl="0" marL="914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9BA8B7"/>
              </a:buClr>
              <a:buSzPts val="1200"/>
              <a:buFont typeface="Calibri"/>
              <a:buChar char=" "/>
            </a:pPr>
            <a:r>
              <a:rPr b="0" i="0" lang="en-AU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 ‘Export to excel’ button: To download the filtered records in to your system.</a:t>
            </a:r>
            <a:endParaRPr/>
          </a:p>
        </p:txBody>
      </p:sp>
      <p:pic>
        <p:nvPicPr>
          <p:cNvPr id="289" name="Google Shape;289;p9"/>
          <p:cNvPicPr preferRelativeResize="0"/>
          <p:nvPr/>
        </p:nvPicPr>
        <p:blipFill rotWithShape="1">
          <a:blip r:embed="rId4">
            <a:alphaModFix/>
          </a:blip>
          <a:srcRect b="0" l="0" r="1559" t="0"/>
          <a:stretch/>
        </p:blipFill>
        <p:spPr>
          <a:xfrm>
            <a:off x="63654" y="655499"/>
            <a:ext cx="5366890" cy="306668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9"/>
          <p:cNvSpPr/>
          <p:nvPr/>
        </p:nvSpPr>
        <p:spPr>
          <a:xfrm>
            <a:off x="1087792" y="4926616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91" name="Google Shape;291;p9"/>
          <p:cNvSpPr/>
          <p:nvPr/>
        </p:nvSpPr>
        <p:spPr>
          <a:xfrm>
            <a:off x="1087792" y="415317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92" name="Google Shape;292;p9"/>
          <p:cNvSpPr/>
          <p:nvPr/>
        </p:nvSpPr>
        <p:spPr>
          <a:xfrm>
            <a:off x="1087792" y="453989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93" name="Google Shape;293;p9"/>
          <p:cNvSpPr/>
          <p:nvPr/>
        </p:nvSpPr>
        <p:spPr>
          <a:xfrm>
            <a:off x="5586258" y="1071350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94" name="Google Shape;294;p9"/>
          <p:cNvSpPr/>
          <p:nvPr/>
        </p:nvSpPr>
        <p:spPr>
          <a:xfrm>
            <a:off x="555824" y="1359877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cxnSp>
        <p:nvCxnSpPr>
          <p:cNvPr id="295" name="Google Shape;295;p9"/>
          <p:cNvCxnSpPr/>
          <p:nvPr/>
        </p:nvCxnSpPr>
        <p:spPr>
          <a:xfrm>
            <a:off x="5335479" y="1359877"/>
            <a:ext cx="639784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6" name="Google Shape;296;p9"/>
          <p:cNvSpPr/>
          <p:nvPr/>
        </p:nvSpPr>
        <p:spPr>
          <a:xfrm>
            <a:off x="1087792" y="4151351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297" name="Google Shape;297;p9"/>
          <p:cNvPicPr preferRelativeResize="0"/>
          <p:nvPr/>
        </p:nvPicPr>
        <p:blipFill rotWithShape="1">
          <a:blip r:embed="rId5">
            <a:alphaModFix/>
          </a:blip>
          <a:srcRect b="93269" l="59927" r="29368" t="2531"/>
          <a:stretch/>
        </p:blipFill>
        <p:spPr>
          <a:xfrm>
            <a:off x="3258104" y="722961"/>
            <a:ext cx="612560" cy="13521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9"/>
          <p:cNvSpPr/>
          <p:nvPr/>
        </p:nvSpPr>
        <p:spPr>
          <a:xfrm>
            <a:off x="114107" y="544451"/>
            <a:ext cx="743100" cy="35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725737" y="860578"/>
            <a:ext cx="251046" cy="275207"/>
          </a:xfrm>
          <a:prstGeom prst="flowChartConnector">
            <a:avLst/>
          </a:prstGeom>
          <a:solidFill>
            <a:srgbClr val="FFC000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2021-07-08T00:56:33Z</dcterms:created>
  <dc:creator>msgtonalini@gmail.com</dc:creator>
</cp:coreProperties>
</file>